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813B4E3-23DD-D744-B4D8-2A800B626937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5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29"/>
    <p:restoredTop sz="94674"/>
  </p:normalViewPr>
  <p:slideViewPr>
    <p:cSldViewPr snapToGrid="0" snapToObjects="1">
      <p:cViewPr varScale="1">
        <p:scale>
          <a:sx n="87" d="100"/>
          <a:sy n="87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7151458-AC7B-4D4E-9C39-610F9E6FB5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52AAC214-8677-A248-BE3A-FBADA7EF39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813E905-F63E-864F-999E-A66D96F4E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364EF64-6F48-3446-BD9D-DF48E39FD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3F1E86A-D44E-5546-8ACC-DE8E870AE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983458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7C59B4B-E7CD-584C-8AAB-F19754C39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96F45AB-4252-E24D-86BE-7793081051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6C579F0-7FC4-A34A-A2A4-53C99680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8C20098-78F7-3C43-9A66-67146D6C5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D5B0C39-4F90-614E-B195-F67834FD4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860811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69ACD8E3-BC15-ED4E-8AB6-7C8C9E0CB2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0D750F0A-577E-E04D-A03B-B23094745F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314D69D-AE6D-6244-8036-D48BE6E4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0B797B1-DB76-074B-B561-89928214B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A592A16-92F7-3D42-96DA-F8711174A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337395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233B5C8-B1B7-B849-9856-A10EAF9F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0CCA4A7-ABA9-C445-BF03-69C301385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CC29B3B-135E-BB4D-9EE9-7038C107C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8E1F2B6-803F-114E-A12E-F6F220356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318E412-4759-3944-BDA3-91514CA7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854088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91DB6C0-827A-E240-B3A7-26D450FF9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DE5ADDDC-1103-5748-9079-E7EC7E962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48A328C-1674-9B44-8404-160B368D1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31BDDEF-EA27-F54C-B7F6-7EE83B15C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2D740B4-F622-FC43-9348-E5A06EAC3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354257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BB4173E-ECC6-6E4F-8FE2-BC9127BE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FC4FEBE6-B796-5F4C-AD0D-6647946B1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E74A7B7-63EA-BF41-9522-43DB7F02E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DB26C2CC-C34F-A946-BE27-983F8BD47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21A23DE-36B3-734E-9187-A4943336F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5887281-477D-314C-861C-6A11364D1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701978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D7DFF74-FAB9-C745-8262-BFD7B04D0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DE70D458-5843-A04B-B2B3-34912A5EE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0A31B87-53CE-8F48-B0A7-DDDE9D7EA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C90517D0-B27F-494C-B80B-DDF2058724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59F950CC-CB5B-1349-B869-E7FF6A8AD5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117C89C4-87AA-FB42-B8B2-FA98FC678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E8BB6D75-C498-894C-A814-055FFE48C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B729EB25-0A66-7348-93CF-D1142B41E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62516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9636D14-A4EC-1947-B4DC-68DE92B03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271E417C-35F3-B641-9E96-3147EDB5B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526AA5BF-6B94-E34D-AED8-E5221A4A6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5A13C4F6-F3D5-C14E-A8E6-275E0A74E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71459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B411D5F3-D6DE-7744-8B64-55390E911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1951440D-770C-ED43-950F-42BDC0584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EDACBAC5-CA59-EC48-A743-DB1F1F223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71572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439750D-619B-004F-AE98-BD2854C94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8C5304E-AF07-BC41-A482-EBD0A7232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C3AA9F3-7A0A-FA41-BF14-5CDDD8B32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E67D4E5-056E-BD4A-8247-FDC151F1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863BB526-D3B1-5643-A1F2-E345AE89C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8E70CA68-E8EC-4D42-A910-0720EDE0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936762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7045DC6-DF1B-DE46-86A6-D36BCFE48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46F39BDC-1E63-204D-BA7E-BA07193012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326F4EFD-106B-754D-BD2E-2A2D6F9347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177CC601-68CE-3C4A-A3F2-B8AB985AE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D77C9E4-3DF7-024D-9431-940259977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9C4C936-8129-3E42-8BAC-B7C364337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359924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2C179CD0-7033-B348-8DCE-2CC1002DA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C7BEA95-BD68-A34E-BB84-F99FA783B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2F56C4B-5C25-984B-8516-6F64BD0D5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BEF68-2932-B145-BC1C-107E65D6E53C}" type="datetimeFigureOut">
              <a:t>2020-08-11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422A436-86A0-D440-A49F-14D5020292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F2E42E7-987A-7B44-BF96-06A923BB4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A0CAD-7201-8341-BA4A-5A78C1F98267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526965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5187D23-7BDB-584E-A5EB-BDACB797D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05392"/>
            <a:ext cx="9144000" cy="2387600"/>
          </a:xfrm>
        </p:spPr>
        <p:txBody>
          <a:bodyPr/>
          <a:lstStyle/>
          <a:p>
            <a:r>
              <a:rPr kumimoji="1" lang="ko-KR" altLang="en-US"/>
              <a:t>머신러닝이란</a:t>
            </a:r>
            <a:r>
              <a:rPr kumimoji="1" lang="en-US" altLang="ko-KR"/>
              <a:t>?</a:t>
            </a:r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91464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D84AC788-F72B-544D-AF36-8AC3F490971C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641AEFF-659D-5A4D-8065-FAA9DC18680A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x-none" altLang="en-US"/>
              <a:t>머신러닝</a:t>
            </a:r>
            <a:r>
              <a:rPr kumimoji="1" lang="ko-KR" altLang="en-US"/>
              <a:t> 프로세스</a:t>
            </a:r>
            <a:endParaRPr kumimoji="1" lang="x-none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3F47B3B0-29BC-0540-8E5D-BF189EB59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80" y="1513270"/>
            <a:ext cx="11655240" cy="38314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B94DCF1-2CC9-3C4F-AB61-1FCFBD8A258D}"/>
              </a:ext>
            </a:extLst>
          </p:cNvPr>
          <p:cNvSpPr txBox="1"/>
          <p:nvPr/>
        </p:nvSpPr>
        <p:spPr>
          <a:xfrm>
            <a:off x="268380" y="4759954"/>
            <a:ext cx="15607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x-none" altLang="en-US" sz="1600"/>
              <a:t>데이터</a:t>
            </a:r>
            <a:r>
              <a:rPr kumimoji="1" lang="ko-KR" altLang="en-US" sz="1600"/>
              <a:t> 수집</a:t>
            </a:r>
            <a:endParaRPr kumimoji="1" lang="x-none" altLang="en-US" sz="16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6F942F4-CF08-1542-BCC6-9720E745D369}"/>
              </a:ext>
            </a:extLst>
          </p:cNvPr>
          <p:cNvSpPr txBox="1"/>
          <p:nvPr/>
        </p:nvSpPr>
        <p:spPr>
          <a:xfrm>
            <a:off x="2112946" y="4759954"/>
            <a:ext cx="18284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x-none" altLang="en-US" sz="1600" dirty="0"/>
              <a:t>데이터</a:t>
            </a:r>
            <a:r>
              <a:rPr kumimoji="1" lang="ko-KR" altLang="en-US" sz="1600" dirty="0"/>
              <a:t> 전처리</a:t>
            </a:r>
            <a:endParaRPr kumimoji="1"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 smtClean="0"/>
              <a:t>시각화</a:t>
            </a:r>
            <a:endParaRPr kumimoji="1"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 smtClean="0"/>
              <a:t>데이터 가공</a:t>
            </a:r>
            <a:endParaRPr kumimoji="1"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x-none" alt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4107C6F-0E53-7F46-B131-72F77FE5EAA9}"/>
              </a:ext>
            </a:extLst>
          </p:cNvPr>
          <p:cNvSpPr txBox="1"/>
          <p:nvPr/>
        </p:nvSpPr>
        <p:spPr>
          <a:xfrm>
            <a:off x="3973277" y="4759954"/>
            <a:ext cx="18284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/>
              <a:t>머신러닝 모델링</a:t>
            </a:r>
            <a:endParaRPr kumimoji="1" lang="x-none" altLang="en-US" sz="16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DC856173-FE7B-CA46-9079-41D7AD705D93}"/>
              </a:ext>
            </a:extLst>
          </p:cNvPr>
          <p:cNvSpPr txBox="1"/>
          <p:nvPr/>
        </p:nvSpPr>
        <p:spPr>
          <a:xfrm>
            <a:off x="5943967" y="4759954"/>
            <a:ext cx="18284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/>
              <a:t>미래 예측</a:t>
            </a:r>
            <a:endParaRPr kumimoji="1" lang="en-US" altLang="ko-KR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/>
              <a:t>문제 해결</a:t>
            </a:r>
            <a:endParaRPr kumimoji="1" lang="x-none" altLang="en-US" sz="1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85BFEE7-87C3-4142-9524-4A56CA85A786}"/>
              </a:ext>
            </a:extLst>
          </p:cNvPr>
          <p:cNvSpPr txBox="1"/>
          <p:nvPr/>
        </p:nvSpPr>
        <p:spPr>
          <a:xfrm>
            <a:off x="7835829" y="4759954"/>
            <a:ext cx="18284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/>
              <a:t>시각화</a:t>
            </a:r>
            <a:endParaRPr kumimoji="1" lang="en-US" altLang="ko-KR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/>
              <a:t>인사이트 도출</a:t>
            </a:r>
            <a:endParaRPr kumimoji="1" lang="x-none" altLang="en-US" sz="1600"/>
          </a:p>
        </p:txBody>
      </p:sp>
    </p:spTree>
    <p:extLst>
      <p:ext uri="{BB962C8B-B14F-4D97-AF65-F5344CB8AC3E}">
        <p14:creationId xmlns:p14="http://schemas.microsoft.com/office/powerpoint/2010/main" val="3971884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B221019D-3D0F-C044-BEE2-EE18D6E96169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212E851-1E31-4D4B-88F8-F459B4F312E4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x-none" altLang="en-US"/>
              <a:t>머신러닝</a:t>
            </a:r>
            <a:r>
              <a:rPr kumimoji="1" lang="ko-KR" altLang="en-US"/>
              <a:t> 프로세스</a:t>
            </a:r>
            <a:endParaRPr kumimoji="1" lang="x-none" altLang="en-US"/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xmlns="" id="{05532B03-D667-EA4C-9EEC-95B1BA5C40EC}"/>
              </a:ext>
            </a:extLst>
          </p:cNvPr>
          <p:cNvSpPr/>
          <p:nvPr/>
        </p:nvSpPr>
        <p:spPr>
          <a:xfrm>
            <a:off x="4086726" y="1094874"/>
            <a:ext cx="4018547" cy="50532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/>
              <a:t>문제 정의</a:t>
            </a:r>
            <a:endParaRPr kumimoji="1" lang="x-none" altLang="en-US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xmlns="" id="{4229FBA9-DE9A-DA4B-AC4D-863728AEFE74}"/>
              </a:ext>
            </a:extLst>
          </p:cNvPr>
          <p:cNvSpPr/>
          <p:nvPr/>
        </p:nvSpPr>
        <p:spPr>
          <a:xfrm>
            <a:off x="4086726" y="1876927"/>
            <a:ext cx="4018547" cy="50532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/>
              <a:t>관련 연구</a:t>
            </a:r>
            <a:endParaRPr kumimoji="1" lang="x-none" altLang="en-US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xmlns="" id="{32947B0A-DBFA-6847-AF38-99FBEC2F0518}"/>
              </a:ext>
            </a:extLst>
          </p:cNvPr>
          <p:cNvSpPr/>
          <p:nvPr/>
        </p:nvSpPr>
        <p:spPr>
          <a:xfrm>
            <a:off x="4086726" y="2671012"/>
            <a:ext cx="4018547" cy="50532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/>
              <a:t>데이터 수집</a:t>
            </a:r>
            <a:endParaRPr kumimoji="1" lang="x-none" altLang="en-US"/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xmlns="" id="{7F1DD38C-B6D8-FF4C-9CCF-9DBD6564719B}"/>
              </a:ext>
            </a:extLst>
          </p:cNvPr>
          <p:cNvSpPr/>
          <p:nvPr/>
        </p:nvSpPr>
        <p:spPr>
          <a:xfrm>
            <a:off x="4086726" y="3453066"/>
            <a:ext cx="4018547" cy="50532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/>
              <a:t>탐색적 데이터 분석</a:t>
            </a:r>
            <a:endParaRPr kumimoji="1" lang="x-none" altLang="en-US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xmlns="" id="{140AD2C9-00DF-7F46-AAA0-973A1D67A766}"/>
              </a:ext>
            </a:extLst>
          </p:cNvPr>
          <p:cNvSpPr/>
          <p:nvPr/>
        </p:nvSpPr>
        <p:spPr>
          <a:xfrm>
            <a:off x="4086726" y="4247150"/>
            <a:ext cx="4018547" cy="50532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/>
              <a:t>데이터 전처리</a:t>
            </a:r>
            <a:endParaRPr kumimoji="1" lang="x-none" altLang="en-US"/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xmlns="" id="{1688DCEC-21E5-7E40-A402-985985A2E438}"/>
              </a:ext>
            </a:extLst>
          </p:cNvPr>
          <p:cNvSpPr/>
          <p:nvPr/>
        </p:nvSpPr>
        <p:spPr>
          <a:xfrm>
            <a:off x="4086726" y="5017172"/>
            <a:ext cx="4018547" cy="50532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/>
              <a:t>모델링</a:t>
            </a:r>
            <a:endParaRPr kumimoji="1" lang="x-none" altLang="en-US"/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xmlns="" id="{A17F7CCE-CF2E-6E45-971D-DF4C0D6B9EEC}"/>
              </a:ext>
            </a:extLst>
          </p:cNvPr>
          <p:cNvSpPr/>
          <p:nvPr/>
        </p:nvSpPr>
        <p:spPr>
          <a:xfrm>
            <a:off x="4086726" y="5787191"/>
            <a:ext cx="4018547" cy="50532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/>
              <a:t>예측</a:t>
            </a:r>
            <a:endParaRPr kumimoji="1" lang="x-none" altLang="en-US"/>
          </a:p>
        </p:txBody>
      </p:sp>
      <p:sp>
        <p:nvSpPr>
          <p:cNvPr id="14" name="아래쪽 화살표[D] 13">
            <a:extLst>
              <a:ext uri="{FF2B5EF4-FFF2-40B4-BE49-F238E27FC236}">
                <a16:creationId xmlns:a16="http://schemas.microsoft.com/office/drawing/2014/main" xmlns="" id="{DC22CB64-32AD-6846-97D4-AFED2EFD9F21}"/>
              </a:ext>
            </a:extLst>
          </p:cNvPr>
          <p:cNvSpPr/>
          <p:nvPr/>
        </p:nvSpPr>
        <p:spPr>
          <a:xfrm>
            <a:off x="5946320" y="1600199"/>
            <a:ext cx="299358" cy="276727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5" name="아래쪽 화살표[D] 14">
            <a:extLst>
              <a:ext uri="{FF2B5EF4-FFF2-40B4-BE49-F238E27FC236}">
                <a16:creationId xmlns:a16="http://schemas.microsoft.com/office/drawing/2014/main" xmlns="" id="{AE458719-2E88-7141-A1DC-0D24585923C1}"/>
              </a:ext>
            </a:extLst>
          </p:cNvPr>
          <p:cNvSpPr/>
          <p:nvPr/>
        </p:nvSpPr>
        <p:spPr>
          <a:xfrm>
            <a:off x="5946320" y="2382252"/>
            <a:ext cx="299358" cy="276727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6" name="아래쪽 화살표[D] 15">
            <a:extLst>
              <a:ext uri="{FF2B5EF4-FFF2-40B4-BE49-F238E27FC236}">
                <a16:creationId xmlns:a16="http://schemas.microsoft.com/office/drawing/2014/main" xmlns="" id="{3DC24CA9-CC18-3C4C-ADD7-B6A412B97DC6}"/>
              </a:ext>
            </a:extLst>
          </p:cNvPr>
          <p:cNvSpPr/>
          <p:nvPr/>
        </p:nvSpPr>
        <p:spPr>
          <a:xfrm>
            <a:off x="5946320" y="3176338"/>
            <a:ext cx="299358" cy="276727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7" name="아래쪽 화살표[D] 16">
            <a:extLst>
              <a:ext uri="{FF2B5EF4-FFF2-40B4-BE49-F238E27FC236}">
                <a16:creationId xmlns:a16="http://schemas.microsoft.com/office/drawing/2014/main" xmlns="" id="{3CDA84E2-6325-7D4F-B516-091D23178532}"/>
              </a:ext>
            </a:extLst>
          </p:cNvPr>
          <p:cNvSpPr/>
          <p:nvPr/>
        </p:nvSpPr>
        <p:spPr>
          <a:xfrm>
            <a:off x="5946320" y="3958391"/>
            <a:ext cx="299358" cy="276727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8" name="아래쪽 화살표[D] 17">
            <a:extLst>
              <a:ext uri="{FF2B5EF4-FFF2-40B4-BE49-F238E27FC236}">
                <a16:creationId xmlns:a16="http://schemas.microsoft.com/office/drawing/2014/main" xmlns="" id="{AEF1F02D-AFF2-E347-9749-21594CCB2895}"/>
              </a:ext>
            </a:extLst>
          </p:cNvPr>
          <p:cNvSpPr/>
          <p:nvPr/>
        </p:nvSpPr>
        <p:spPr>
          <a:xfrm>
            <a:off x="5946320" y="4752475"/>
            <a:ext cx="299358" cy="276727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9" name="아래쪽 화살표[D] 18">
            <a:extLst>
              <a:ext uri="{FF2B5EF4-FFF2-40B4-BE49-F238E27FC236}">
                <a16:creationId xmlns:a16="http://schemas.microsoft.com/office/drawing/2014/main" xmlns="" id="{230C8F34-5685-6D4E-93A5-76B432821189}"/>
              </a:ext>
            </a:extLst>
          </p:cNvPr>
          <p:cNvSpPr/>
          <p:nvPr/>
        </p:nvSpPr>
        <p:spPr>
          <a:xfrm>
            <a:off x="5946320" y="5522496"/>
            <a:ext cx="299358" cy="276727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650506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478971"/>
            <a:ext cx="10515600" cy="5697992"/>
          </a:xfrm>
        </p:spPr>
        <p:txBody>
          <a:bodyPr/>
          <a:lstStyle/>
          <a:p>
            <a:r>
              <a:rPr lang="en-US" altLang="ko-KR" dirty="0" smtClean="0"/>
              <a:t>Sung </a:t>
            </a:r>
            <a:r>
              <a:rPr lang="en-US" altLang="ko-KR" dirty="0" err="1" smtClean="0"/>
              <a:t>kim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유튜브</a:t>
            </a:r>
            <a:endParaRPr lang="en-US" altLang="ko-KR" dirty="0" smtClean="0"/>
          </a:p>
          <a:p>
            <a:r>
              <a:rPr lang="ko-KR" altLang="en-US" dirty="0" smtClean="0"/>
              <a:t>모두를 위한 </a:t>
            </a:r>
            <a:r>
              <a:rPr lang="ko-KR" altLang="en-US" dirty="0" err="1" smtClean="0"/>
              <a:t>딥러닝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912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D84AC788-F72B-544D-AF36-8AC3F490971C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641AEFF-659D-5A4D-8065-FAA9DC18680A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x-none" altLang="en-US"/>
              <a:t>머신러닝이란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962E7AD7-367E-FC4B-8D20-9FBB5609D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14" y="914887"/>
            <a:ext cx="8025024" cy="4799582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7837714" y="1240971"/>
            <a:ext cx="500743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373085" y="1670957"/>
            <a:ext cx="500743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70956"/>
            <a:ext cx="500743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7032171" y="2220682"/>
            <a:ext cx="500743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522027" y="2700405"/>
            <a:ext cx="500743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573484" y="2700405"/>
            <a:ext cx="914401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341913" y="3669234"/>
            <a:ext cx="914401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5982825" y="4061867"/>
            <a:ext cx="1430346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7489369" y="4063363"/>
            <a:ext cx="740231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099457" y="4469125"/>
            <a:ext cx="283027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480457" y="4469125"/>
            <a:ext cx="990600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569030" y="4495908"/>
            <a:ext cx="1240970" cy="39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387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D84AC788-F72B-544D-AF36-8AC3F490971C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641AEFF-659D-5A4D-8065-FAA9DC18680A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x-none" altLang="en-US"/>
              <a:t>머신러닝의</a:t>
            </a:r>
            <a:r>
              <a:rPr kumimoji="1" lang="ko-KR" altLang="en-US"/>
              <a:t> 필요성 대두</a:t>
            </a:r>
            <a:endParaRPr kumimoji="1" lang="x-none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3A2A26C0-60DF-634B-8AB1-97B2C33B0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110" y="1443851"/>
            <a:ext cx="10951780" cy="397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64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D84AC788-F72B-544D-AF36-8AC3F490971C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641AEFF-659D-5A4D-8065-FAA9DC18680A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예시 </a:t>
            </a:r>
            <a:r>
              <a:rPr kumimoji="1" lang="en-US" altLang="ko-KR"/>
              <a:t>:</a:t>
            </a:r>
            <a:r>
              <a:rPr kumimoji="1" lang="ko-KR" altLang="en-US"/>
              <a:t> 손글씨 인식을 </a:t>
            </a:r>
            <a:r>
              <a:rPr kumimoji="1" lang="en-US" altLang="ko-KR"/>
              <a:t>if, else</a:t>
            </a:r>
            <a:r>
              <a:rPr kumimoji="1" lang="ko-KR" altLang="en-US"/>
              <a:t> 문으로 할 수 있을까</a:t>
            </a:r>
            <a:r>
              <a:rPr kumimoji="1" lang="en-US" altLang="ko-KR"/>
              <a:t>?</a:t>
            </a:r>
            <a:endParaRPr kumimoji="1" lang="x-none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195D8BD8-AC95-6E40-ABB0-7A4EA5EE0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11" y="1245476"/>
            <a:ext cx="10911978" cy="441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91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D84AC788-F72B-544D-AF36-8AC3F490971C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641AEFF-659D-5A4D-8065-FAA9DC18680A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머신러닝의 강력함</a:t>
            </a:r>
            <a:endParaRPr kumimoji="1" lang="x-none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E9071BF6-307F-6549-8F2F-E1EC0667D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221" y="949739"/>
            <a:ext cx="11235558" cy="495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675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D84AC788-F72B-544D-AF36-8AC3F490971C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641AEFF-659D-5A4D-8065-FAA9DC18680A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머신러닝의 분류 </a:t>
            </a:r>
            <a:r>
              <a:rPr kumimoji="1" lang="en-US" altLang="ko-KR"/>
              <a:t>:</a:t>
            </a:r>
            <a:r>
              <a:rPr kumimoji="1" lang="ko-KR" altLang="en-US"/>
              <a:t> 지도학습 </a:t>
            </a:r>
            <a:r>
              <a:rPr kumimoji="1" lang="en-US" altLang="ko-KR"/>
              <a:t>/</a:t>
            </a:r>
            <a:r>
              <a:rPr kumimoji="1" lang="ko-KR" altLang="en-US"/>
              <a:t> 비지도학습 </a:t>
            </a:r>
            <a:r>
              <a:rPr kumimoji="1" lang="en-US" altLang="ko-KR"/>
              <a:t>/</a:t>
            </a:r>
            <a:r>
              <a:rPr kumimoji="1" lang="ko-KR" altLang="en-US"/>
              <a:t> 강화학습</a:t>
            </a:r>
            <a:endParaRPr kumimoji="1" lang="x-none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FA0D4D57-43F4-044E-A300-D8EFB2813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838" y="795739"/>
            <a:ext cx="11308324" cy="452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806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D84AC788-F72B-544D-AF36-8AC3F490971C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641AEFF-659D-5A4D-8065-FAA9DC18680A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머신러닝이 다양한 분야에서 혁신을 일으키고 있다</a:t>
            </a:r>
            <a:endParaRPr kumimoji="1" lang="x-none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D60A6768-3CF8-8D41-9ABD-82BEA01D8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08" y="866914"/>
            <a:ext cx="11485898" cy="471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503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D84AC788-F72B-544D-AF36-8AC3F490971C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641AEFF-659D-5A4D-8065-FAA9DC18680A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머신러닝의 단점</a:t>
            </a:r>
            <a:endParaRPr kumimoji="1" lang="x-none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1F87262C-1FFC-E742-A806-82155DDCD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08" y="1080484"/>
            <a:ext cx="11393214" cy="395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097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D84AC788-F72B-544D-AF36-8AC3F490971C}"/>
              </a:ext>
            </a:extLst>
          </p:cNvPr>
          <p:cNvSpPr/>
          <p:nvPr/>
        </p:nvSpPr>
        <p:spPr>
          <a:xfrm flipV="1">
            <a:off x="598714" y="585387"/>
            <a:ext cx="11593286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641AEFF-659D-5A4D-8065-FAA9DC18680A}"/>
              </a:ext>
            </a:extLst>
          </p:cNvPr>
          <p:cNvSpPr txBox="1"/>
          <p:nvPr/>
        </p:nvSpPr>
        <p:spPr>
          <a:xfrm>
            <a:off x="531808" y="200721"/>
            <a:ext cx="602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데이터의 중요성은 점점 더 커질 것이다</a:t>
            </a:r>
            <a:endParaRPr kumimoji="1" lang="x-none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1B5A321-F25F-E04D-9ED4-ACE5A014E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05" y="1024105"/>
            <a:ext cx="11687504" cy="351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27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81</Words>
  <Application>Microsoft Office PowerPoint</Application>
  <PresentationFormat>와이드스크린</PresentationFormat>
  <Paragraphs>29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Office 테마</vt:lpstr>
      <vt:lpstr>머신러닝이란?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머신러닝이란?</dc:title>
  <dc:creator>Donghwan Lee</dc:creator>
  <cp:lastModifiedBy>USER</cp:lastModifiedBy>
  <cp:revision>30</cp:revision>
  <dcterms:created xsi:type="dcterms:W3CDTF">2020-08-05T16:28:56Z</dcterms:created>
  <dcterms:modified xsi:type="dcterms:W3CDTF">2020-08-11T02:11:49Z</dcterms:modified>
</cp:coreProperties>
</file>

<file path=docProps/thumbnail.jpeg>
</file>